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369" r:id="rId2"/>
    <p:sldId id="370" r:id="rId3"/>
    <p:sldId id="371" r:id="rId4"/>
    <p:sldId id="372" r:id="rId5"/>
    <p:sldId id="373" r:id="rId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FF00"/>
    <a:srgbClr val="3ECB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29" autoAdjust="0"/>
    <p:restoredTop sz="94671" autoAdjust="0"/>
  </p:normalViewPr>
  <p:slideViewPr>
    <p:cSldViewPr>
      <p:cViewPr varScale="1">
        <p:scale>
          <a:sx n="70" d="100"/>
          <a:sy n="70" d="100"/>
        </p:scale>
        <p:origin x="-420" y="-90"/>
      </p:cViewPr>
      <p:guideLst>
        <p:guide orient="horz" pos="2160"/>
        <p:guide pos="2880"/>
      </p:guideLst>
    </p:cSldViewPr>
  </p:slideViewPr>
  <p:outlineViewPr>
    <p:cViewPr>
      <p:scale>
        <a:sx n="100" d="100"/>
        <a:sy n="100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912"/>
    </p:cViewPr>
  </p:sorterViewPr>
  <p:notesViewPr>
    <p:cSldViewPr>
      <p:cViewPr varScale="1">
        <p:scale>
          <a:sx n="65" d="100"/>
          <a:sy n="65" d="100"/>
        </p:scale>
        <p:origin x="-2646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B28288-50C7-438E-85CE-876440DB4D12}" type="datetimeFigureOut">
              <a:rPr lang="fr-FR" smtClean="0"/>
              <a:t>14/11/2016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E373B3-2806-4B11-AE33-08C4730339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0059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6532B-A32B-4122-9D45-1A26A8D10EC1}" type="datetimeFigureOut">
              <a:rPr lang="fr-FR" smtClean="0"/>
              <a:t>14/11/2016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E79C3-A857-4DFA-837B-842AD635DD8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0984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6532B-A32B-4122-9D45-1A26A8D10EC1}" type="datetimeFigureOut">
              <a:rPr lang="fr-FR" smtClean="0"/>
              <a:t>14/11/2016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E79C3-A857-4DFA-837B-842AD635DD8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7018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6532B-A32B-4122-9D45-1A26A8D10EC1}" type="datetimeFigureOut">
              <a:rPr lang="fr-FR" smtClean="0"/>
              <a:t>14/11/2016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E79C3-A857-4DFA-837B-842AD635DD8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7175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6532B-A32B-4122-9D45-1A26A8D10EC1}" type="datetimeFigureOut">
              <a:rPr lang="fr-FR" smtClean="0"/>
              <a:t>14/11/2016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E79C3-A857-4DFA-837B-842AD635DD8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6539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6532B-A32B-4122-9D45-1A26A8D10EC1}" type="datetimeFigureOut">
              <a:rPr lang="fr-FR" smtClean="0"/>
              <a:t>14/11/2016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E79C3-A857-4DFA-837B-842AD635DD8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6770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6532B-A32B-4122-9D45-1A26A8D10EC1}" type="datetimeFigureOut">
              <a:rPr lang="fr-FR" smtClean="0"/>
              <a:t>14/11/2016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E79C3-A857-4DFA-837B-842AD635DD8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4627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6532B-A32B-4122-9D45-1A26A8D10EC1}" type="datetimeFigureOut">
              <a:rPr lang="fr-FR" smtClean="0"/>
              <a:t>14/11/2016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E79C3-A857-4DFA-837B-842AD635DD8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4101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6532B-A32B-4122-9D45-1A26A8D10EC1}" type="datetimeFigureOut">
              <a:rPr lang="fr-FR" smtClean="0"/>
              <a:t>14/11/2016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E79C3-A857-4DFA-837B-842AD635DD8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4678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6532B-A32B-4122-9D45-1A26A8D10EC1}" type="datetimeFigureOut">
              <a:rPr lang="fr-FR" smtClean="0"/>
              <a:t>14/11/2016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E79C3-A857-4DFA-837B-842AD635DD8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6400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6532B-A32B-4122-9D45-1A26A8D10EC1}" type="datetimeFigureOut">
              <a:rPr lang="fr-FR" smtClean="0"/>
              <a:t>14/11/2016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E79C3-A857-4DFA-837B-842AD635DD8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5443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6532B-A32B-4122-9D45-1A26A8D10EC1}" type="datetimeFigureOut">
              <a:rPr lang="fr-FR" smtClean="0"/>
              <a:t>14/11/2016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E79C3-A857-4DFA-837B-842AD635DD8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0089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86532B-A32B-4122-9D45-1A26A8D10EC1}" type="datetimeFigureOut">
              <a:rPr lang="fr-FR" smtClean="0"/>
              <a:t>14/11/2016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DE79C3-A857-4DFA-837B-842AD635DD8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52477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58041" y="2132856"/>
            <a:ext cx="770069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800" dirty="0" smtClean="0">
                <a:solidFill>
                  <a:schemeClr val="tx1">
                    <a:lumMod val="75000"/>
                  </a:schemeClr>
                </a:solidFill>
              </a:rPr>
              <a:t>Qu’est ce que l’on appelle un </a:t>
            </a:r>
            <a:r>
              <a:rPr lang="fr-FR" sz="4800" dirty="0" smtClean="0">
                <a:solidFill>
                  <a:srgbClr val="FF0000"/>
                </a:solidFill>
              </a:rPr>
              <a:t>espace productif ?</a:t>
            </a:r>
            <a:endParaRPr lang="fr-FR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73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la beauc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4" y="260648"/>
            <a:ext cx="7208263" cy="5286059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331640" y="5877272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Quels sont les aménagements  </a:t>
            </a:r>
            <a:r>
              <a:rPr lang="fr-FR" dirty="0" smtClean="0"/>
              <a:t>installés </a:t>
            </a:r>
            <a:r>
              <a:rPr lang="fr-FR" dirty="0"/>
              <a:t>sur cet espace ?</a:t>
            </a:r>
          </a:p>
          <a:p>
            <a:r>
              <a:rPr lang="fr-FR" dirty="0" smtClean="0"/>
              <a:t>Quelle est l’activité économique de cet espace ?</a:t>
            </a:r>
          </a:p>
        </p:txBody>
      </p:sp>
    </p:spTree>
    <p:extLst>
      <p:ext uri="{BB962C8B-B14F-4D97-AF65-F5344CB8AC3E}">
        <p14:creationId xmlns:p14="http://schemas.microsoft.com/office/powerpoint/2010/main" val="4068168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raffineri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548680"/>
            <a:ext cx="7495846" cy="533922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366867" y="6021288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Quels sont les aménagements  </a:t>
            </a:r>
            <a:r>
              <a:rPr lang="fr-FR" dirty="0" smtClean="0"/>
              <a:t>installés </a:t>
            </a:r>
            <a:r>
              <a:rPr lang="fr-FR" dirty="0"/>
              <a:t>sur cet espace ?</a:t>
            </a:r>
          </a:p>
          <a:p>
            <a:r>
              <a:rPr lang="fr-FR" dirty="0" smtClean="0"/>
              <a:t>Quelle est l’activité économique de cet espace ?</a:t>
            </a:r>
          </a:p>
        </p:txBody>
      </p:sp>
    </p:spTree>
    <p:extLst>
      <p:ext uri="{BB962C8B-B14F-4D97-AF65-F5344CB8AC3E}">
        <p14:creationId xmlns:p14="http://schemas.microsoft.com/office/powerpoint/2010/main" val="1746298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survoldefrance.fr/photos/highdef/4/45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821" y="404664"/>
            <a:ext cx="7008779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1386500" y="5805264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Quels sont les aménagements  </a:t>
            </a:r>
            <a:r>
              <a:rPr lang="fr-FR" dirty="0" smtClean="0"/>
              <a:t>installés </a:t>
            </a:r>
            <a:r>
              <a:rPr lang="fr-FR" dirty="0"/>
              <a:t>sur cet espace ?</a:t>
            </a:r>
          </a:p>
          <a:p>
            <a:r>
              <a:rPr lang="fr-FR" dirty="0" smtClean="0"/>
              <a:t>Quelle est l’activité économique de cet espace ?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958821" y="5301208"/>
            <a:ext cx="7008779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Photo aérienne de : Disneyland Paris Département : Seine-et-Marne (77) </a:t>
            </a:r>
          </a:p>
        </p:txBody>
      </p:sp>
    </p:spTree>
    <p:extLst>
      <p:ext uri="{BB962C8B-B14F-4D97-AF65-F5344CB8AC3E}">
        <p14:creationId xmlns:p14="http://schemas.microsoft.com/office/powerpoint/2010/main" val="2287191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5536" y="1124744"/>
            <a:ext cx="838842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400" b="1" dirty="0" smtClean="0">
                <a:solidFill>
                  <a:srgbClr val="FF0000"/>
                </a:solidFill>
              </a:rPr>
              <a:t>Alors qu’est ce  qu’un espace productif ?</a:t>
            </a:r>
            <a:endParaRPr lang="fr-FR" sz="4400" b="1" dirty="0">
              <a:solidFill>
                <a:srgbClr val="FF000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750502" y="2780928"/>
            <a:ext cx="7200800" cy="230832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fr-FR" sz="3600" dirty="0" smtClean="0">
                <a:solidFill>
                  <a:srgbClr val="FF0000"/>
                </a:solidFill>
              </a:rPr>
              <a:t>C’est un espace aménagé et mis en valeur pour développer une activité économique</a:t>
            </a:r>
            <a:r>
              <a:rPr lang="fr-FR" sz="3600" dirty="0" smtClean="0">
                <a:solidFill>
                  <a:schemeClr val="bg1"/>
                </a:solidFill>
              </a:rPr>
              <a:t> comme l’agriculture, l’industrie ou le tertiaire.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3974401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9356</TotalTime>
  <Words>100</Words>
  <Application>Microsoft Office PowerPoint</Application>
  <PresentationFormat>Affichage à l'écran (4:3)</PresentationFormat>
  <Paragraphs>10</Paragraphs>
  <Slides>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6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Portable Direction</dc:creator>
  <cp:lastModifiedBy>BOUCHAT Cyril</cp:lastModifiedBy>
  <cp:revision>187</cp:revision>
  <cp:lastPrinted>2012-12-02T21:26:58Z</cp:lastPrinted>
  <dcterms:created xsi:type="dcterms:W3CDTF">2012-09-19T14:46:20Z</dcterms:created>
  <dcterms:modified xsi:type="dcterms:W3CDTF">2016-11-14T09:18:44Z</dcterms:modified>
</cp:coreProperties>
</file>