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88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0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0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6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63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40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6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612A-2A6C-4919-BED3-6C5F91266510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2BCC-D8C7-4F78-9898-7BE2D8DF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39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LA </a:t>
            </a:r>
            <a:r>
              <a:rPr lang="fr-FR" sz="3600" b="1" dirty="0" smtClean="0">
                <a:solidFill>
                  <a:srgbClr val="FFFF00"/>
                </a:solidFill>
              </a:rPr>
              <a:t>DETENTE ( 1963-1979)</a:t>
            </a:r>
            <a:endParaRPr lang="fr-FR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assassinat-jfk.com/media/image/kennedy-khroucht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7389"/>
            <a:ext cx="4464496" cy="33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9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11560" y="548681"/>
            <a:ext cx="77724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>
                <a:solidFill>
                  <a:srgbClr val="FFFF00"/>
                </a:solidFill>
              </a:rPr>
              <a:t>La coexistence pacifique</a:t>
            </a:r>
            <a:endParaRPr lang="fr-FR" sz="4800" dirty="0">
              <a:solidFill>
                <a:srgbClr val="FFFF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4785"/>
            <a:ext cx="5184576" cy="46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6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6390998" cy="329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11560" y="54868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6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32656"/>
            <a:ext cx="3528392" cy="24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 l="26777" t="34412" r="51570" b="13529"/>
          <a:stretch>
            <a:fillRect/>
          </a:stretch>
        </p:blipFill>
        <p:spPr bwMode="auto">
          <a:xfrm>
            <a:off x="251520" y="332656"/>
            <a:ext cx="494436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 cstate="print"/>
          <a:srcRect l="50579" t="37647" r="27768" b="36765"/>
          <a:stretch>
            <a:fillRect/>
          </a:stretch>
        </p:blipFill>
        <p:spPr bwMode="auto">
          <a:xfrm>
            <a:off x="5436096" y="1916832"/>
            <a:ext cx="3299917" cy="219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9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800" b="1" dirty="0" smtClean="0"/>
              <a:t>	</a:t>
            </a:r>
          </a:p>
          <a:p>
            <a:pPr algn="just">
              <a:buNone/>
            </a:pPr>
            <a:r>
              <a:rPr lang="fr-FR" sz="2800" b="1" dirty="0" smtClean="0"/>
              <a:t>	</a:t>
            </a:r>
            <a:r>
              <a:rPr lang="fr-FR" sz="40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Coexistence pacifique</a:t>
            </a:r>
            <a:r>
              <a:rPr lang="fr-F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 :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Idée de Khrouchtchev en 1956, qui admet une compétition idéologique entre les EU et l’URSS mais qui souligne la nécessité de vivre en paix et d’éviter une guerre nucléaire.</a:t>
            </a:r>
          </a:p>
          <a:p>
            <a:pPr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7525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</Words>
  <Application>Microsoft Office PowerPoint</Application>
  <PresentationFormat>Affichage à l'écran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LA DETENTE ( 1963-1979)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DETENTE</dc:title>
  <dc:creator>NGUYEN Gilles</dc:creator>
  <cp:lastModifiedBy>CD40</cp:lastModifiedBy>
  <cp:revision>5</cp:revision>
  <dcterms:created xsi:type="dcterms:W3CDTF">2017-03-28T17:47:54Z</dcterms:created>
  <dcterms:modified xsi:type="dcterms:W3CDTF">2021-04-06T16:35:17Z</dcterms:modified>
</cp:coreProperties>
</file>